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1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384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381FD4-CDBB-442E-A043-8B49D04076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80442" y="436418"/>
            <a:ext cx="9259118" cy="3073545"/>
          </a:xfrm>
        </p:spPr>
        <p:txBody>
          <a:bodyPr anchor="b"/>
          <a:lstStyle>
            <a:lvl1pPr algn="ctr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AC30C97-2039-4670-81B7-904C278D83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80442" y="3602037"/>
            <a:ext cx="9259118" cy="2399369"/>
          </a:xfrm>
        </p:spPr>
        <p:txBody>
          <a:bodyPr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30B7AC-D30D-4C5D-951D-DE1D4830A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F6532-909D-41C0-8F75-DADCC062D2B5}" type="datetimeFigureOut">
              <a:rPr lang="es-ES" smtClean="0"/>
              <a:t>25/10/2023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A935C0E-3A1F-4591-95E8-D9A09414E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C3E3728-45F1-41A3-A809-FCDC126AB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9606A-9514-45DB-92D1-AF9FA8D9E2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2985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9161066-0F96-434A-B3E9-CDD360481E0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22F6532-909D-41C0-8F75-DADCC062D2B5}" type="datetimeFigureOut">
              <a:rPr lang="es-ES" smtClean="0"/>
              <a:t>25/10/2023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C7F8561-6C89-481B-9141-5F76BF7AB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FA432C1-8306-40EE-9CAA-ED3109BD6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9606A-9514-45DB-92D1-AF9FA8D9E2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22931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91A373-3621-4437-84DD-D2CBA74293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4278" y="457200"/>
            <a:ext cx="472041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304FAC2-EA4A-4515-A66B-D12D0F2423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3293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CD7549A-6C6D-44C6-A587-9574096F0C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34278" y="2057400"/>
            <a:ext cx="472041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2F15478-548C-424A-A74E-EB06DE5D362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22F6532-909D-41C0-8F75-DADCC062D2B5}" type="datetimeFigureOut">
              <a:rPr lang="es-ES" smtClean="0"/>
              <a:t>25/10/2023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747D177-EE7B-47FB-8776-DB05F9DFA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DFC6C62-35B1-4D45-84C7-CA3D8531B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9606A-9514-45DB-92D1-AF9FA8D9E2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19690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AE30A7-6CF4-4F0B-A89A-C14FF8142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4339" y="457200"/>
            <a:ext cx="474463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CD951B8-4633-45E5-9A1A-6313A75705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897574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610153B-1B4B-441C-ACE9-25186CC2C0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24339" y="2057400"/>
            <a:ext cx="474463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005177C-65E7-49F9-BE7D-348DA38B29E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22F6532-909D-41C0-8F75-DADCC062D2B5}" type="datetimeFigureOut">
              <a:rPr lang="es-ES" smtClean="0"/>
              <a:t>25/10/2023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59AC18D-005E-4B66-9E26-F8F5D86AF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001192D-4B18-434C-BAC7-185D956B7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9606A-9514-45DB-92D1-AF9FA8D9E2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372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3F9D7C-9982-44E5-BE29-2F12571C2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2789FC-E49A-4BFF-A1F5-929A8FAC57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84AD33F-A07D-417C-8024-1EBB9F4C9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F6532-909D-41C0-8F75-DADCC062D2B5}" type="datetimeFigureOut">
              <a:rPr lang="es-ES" smtClean="0"/>
              <a:t>25/10/2023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5FE81A7-5670-4B2E-B0BE-85A9F9CB8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1E089AC-F14C-4312-82BA-DA2E380A1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9606A-9514-45DB-92D1-AF9FA8D9E2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2241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6CBA44-E99D-44F1-846B-7B413E0F8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8600" y="477982"/>
            <a:ext cx="7934324" cy="408449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A881D32-ADFC-46EE-85DB-E4E8F8F930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38600" y="4589464"/>
            <a:ext cx="7934324" cy="751464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5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AC6A642-AECB-4A9E-8A70-A1FC08403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F6532-909D-41C0-8F75-DADCC062D2B5}" type="datetimeFigureOut">
              <a:rPr lang="es-ES" smtClean="0"/>
              <a:t>25/10/2023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4AA590C-5408-4F2C-985E-8965C26F7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4957647-1BF6-454D-A5D3-77C1B8671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9606A-9514-45DB-92D1-AF9FA8D9E2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0920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9161066-0F96-434A-B3E9-CDD360481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F6532-909D-41C0-8F75-DADCC062D2B5}" type="datetimeFigureOut">
              <a:rPr lang="es-ES" smtClean="0"/>
              <a:t>25/10/2023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C7F8561-6C89-481B-9141-5F76BF7AB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FA432C1-8306-40EE-9CAA-ED3109BD6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9606A-9514-45DB-92D1-AF9FA8D9E2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232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381FD4-CDBB-442E-A043-8B49D04076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1122363"/>
            <a:ext cx="10463213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AC30C97-2039-4670-81B7-904C278D83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3602038"/>
            <a:ext cx="10463213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30B7AC-D30D-4C5D-951D-DE1D4830A00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22F6532-909D-41C0-8F75-DADCC062D2B5}" type="datetimeFigureOut">
              <a:rPr lang="es-ES" smtClean="0"/>
              <a:t>25/10/2023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A935C0E-3A1F-4591-95E8-D9A09414E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C3E3728-45F1-41A3-A809-FCDC126AB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9606A-9514-45DB-92D1-AF9FA8D9E2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80742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3F9D7C-9982-44E5-BE29-2F12571C2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2789FC-E49A-4BFF-A1F5-929A8FAC57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84AD33F-A07D-417C-8024-1EBB9F4C9C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22F6532-909D-41C0-8F75-DADCC062D2B5}" type="datetimeFigureOut">
              <a:rPr lang="es-ES" smtClean="0"/>
              <a:t>25/10/2023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5FE81A7-5670-4B2E-B0BE-85A9F9CB8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1E089AC-F14C-4312-82BA-DA2E380A1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9606A-9514-45DB-92D1-AF9FA8D9E2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02259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6CBA44-E99D-44F1-846B-7B413E0F8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658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A881D32-ADFC-46EE-85DB-E4E8F8F930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658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AC6A642-AECB-4A9E-8A70-A1FC08403C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22F6532-909D-41C0-8F75-DADCC062D2B5}" type="datetimeFigureOut">
              <a:rPr lang="es-ES" smtClean="0"/>
              <a:t>25/10/2023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4AA590C-5408-4F2C-985E-8965C26F7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4957647-1BF6-454D-A5D3-77C1B8671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9606A-9514-45DB-92D1-AF9FA8D9E2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9103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92C700-4ECC-4021-9DA3-2EE619524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DE972A3-14D5-43A9-8E04-8A3ED6A56A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844675"/>
            <a:ext cx="5506278" cy="4351338"/>
          </a:xfrm>
        </p:spPr>
        <p:txBody>
          <a:bodyPr/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64CD049-E425-4CC1-ADA1-02FA272880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47610" y="1825625"/>
            <a:ext cx="5506278" cy="4351338"/>
          </a:xfrm>
        </p:spPr>
        <p:txBody>
          <a:bodyPr/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EB41CBF-DB7C-4E3C-BF30-A4D8E4F0C7C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22F6532-909D-41C0-8F75-DADCC062D2B5}" type="datetimeFigureOut">
              <a:rPr lang="es-ES" smtClean="0"/>
              <a:t>25/10/2023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38332C7-8D46-4455-BD46-1373D3352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EF9B0B8-E990-46BE-B009-DFFE8028E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9606A-9514-45DB-92D1-AF9FA8D9E2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17056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F6369D-C3AE-48C7-A84F-B793539F7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D006289-AFC8-4C2D-B1CA-2DA58F6629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22F6532-909D-41C0-8F75-DADCC062D2B5}" type="datetimeFigureOut">
              <a:rPr lang="es-ES" smtClean="0"/>
              <a:t>25/10/2023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376BA65-D03A-40CD-8B6D-9301AF681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CA822E1-740D-4605-BDC5-2AC289CCE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9606A-9514-45DB-92D1-AF9FA8D9E2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166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5" Type="http://schemas.openxmlformats.org/officeDocument/2006/relationships/slideLayout" Target="../slideLayouts/slideLayout9.xml"/><Relationship Id="rId10" Type="http://schemas.openxmlformats.org/officeDocument/2006/relationships/image" Target="../media/image2.jpg"/><Relationship Id="rId4" Type="http://schemas.openxmlformats.org/officeDocument/2006/relationships/slideLayout" Target="../slideLayouts/slideLayout8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54BA731-2F3F-46A5-9E1D-D72390B05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4562" y="365125"/>
            <a:ext cx="968257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15146BB-4197-4A8A-B0E4-3DE480EB26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14562" y="1825625"/>
            <a:ext cx="968257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9EBD81D-0689-49BA-A663-9515CE5BC1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2F6532-909D-41C0-8F75-DADCC062D2B5}" type="datetimeFigureOut">
              <a:rPr lang="es-ES" smtClean="0"/>
              <a:t>25/10/2023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F7CB6B2-0968-4D97-B0B3-1B172EC99D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B677CE7-42F4-4157-9872-A2CE1F31A7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9606A-9514-45DB-92D1-AF9FA8D9E2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64336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5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54BA731-2F3F-46A5-9E1D-D72390B05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3076" y="365125"/>
            <a:ext cx="1097511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15146BB-4197-4A8A-B0E4-3DE480EB26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3076" y="1825625"/>
            <a:ext cx="10975116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F7CB6B2-0968-4D97-B0B3-1B172EC99D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67200" y="6492874"/>
            <a:ext cx="508437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B677CE7-42F4-4157-9872-A2CE1F31A7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9606A-9514-45DB-92D1-AF9FA8D9E2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33361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6" r:id="rId5"/>
    <p:sldLayoutId id="2147483667" r:id="rId6"/>
    <p:sldLayoutId id="2147483668" r:id="rId7"/>
    <p:sldLayoutId id="2147483669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5283BB-193B-E721-8E20-6C71BA75CC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12789AD-459E-3A35-6AF9-D49A24BA8CE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92415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969A03-94E7-4657-9984-3DFF8584E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8FBAD52-7175-41ED-BF6C-2A62054C92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4955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Eco 2024">
      <a:dk1>
        <a:srgbClr val="263E72"/>
      </a:dk1>
      <a:lt1>
        <a:sysClr val="window" lastClr="FFFFFF"/>
      </a:lt1>
      <a:dk2>
        <a:srgbClr val="263E72"/>
      </a:dk2>
      <a:lt2>
        <a:srgbClr val="F7F6EC"/>
      </a:lt2>
      <a:accent1>
        <a:srgbClr val="9A3A41"/>
      </a:accent1>
      <a:accent2>
        <a:srgbClr val="195186"/>
      </a:accent2>
      <a:accent3>
        <a:srgbClr val="C8BAA0"/>
      </a:accent3>
      <a:accent4>
        <a:srgbClr val="9A3A41"/>
      </a:accent4>
      <a:accent5>
        <a:srgbClr val="263E72"/>
      </a:accent5>
      <a:accent6>
        <a:srgbClr val="6182CB"/>
      </a:accent6>
      <a:hlink>
        <a:srgbClr val="C6686F"/>
      </a:hlink>
      <a:folHlink>
        <a:srgbClr val="267DCC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e Office">
  <a:themeElements>
    <a:clrScheme name="Eco 2024">
      <a:dk1>
        <a:srgbClr val="263E72"/>
      </a:dk1>
      <a:lt1>
        <a:sysClr val="window" lastClr="FFFFFF"/>
      </a:lt1>
      <a:dk2>
        <a:srgbClr val="263E72"/>
      </a:dk2>
      <a:lt2>
        <a:srgbClr val="F7F6EC"/>
      </a:lt2>
      <a:accent1>
        <a:srgbClr val="9A3A41"/>
      </a:accent1>
      <a:accent2>
        <a:srgbClr val="195186"/>
      </a:accent2>
      <a:accent3>
        <a:srgbClr val="C8BAA0"/>
      </a:accent3>
      <a:accent4>
        <a:srgbClr val="9A3A41"/>
      </a:accent4>
      <a:accent5>
        <a:srgbClr val="263E72"/>
      </a:accent5>
      <a:accent6>
        <a:srgbClr val="6182CB"/>
      </a:accent6>
      <a:hlink>
        <a:srgbClr val="C6686F"/>
      </a:hlink>
      <a:folHlink>
        <a:srgbClr val="267DCC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</TotalTime>
  <Words>0</Words>
  <Application>Microsoft Office PowerPoint</Application>
  <PresentationFormat>Panorámica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Wingdings</vt:lpstr>
      <vt:lpstr>Tema de Office</vt:lpstr>
      <vt:lpstr>1_Tema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Noemí Aguilar</dc:creator>
  <cp:lastModifiedBy>Mònica Fustel Torà</cp:lastModifiedBy>
  <cp:revision>14</cp:revision>
  <dcterms:created xsi:type="dcterms:W3CDTF">2021-03-02T07:03:51Z</dcterms:created>
  <dcterms:modified xsi:type="dcterms:W3CDTF">2023-10-25T12:58:09Z</dcterms:modified>
</cp:coreProperties>
</file>