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288588" cy="1828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4A"/>
    <a:srgbClr val="C5A359"/>
    <a:srgbClr val="E6773F"/>
    <a:srgbClr val="255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41" d="100"/>
          <a:sy n="41" d="100"/>
        </p:scale>
        <p:origin x="3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6D10E3EF-5195-42AF-9525-05E76BB4120B}"/>
              </a:ext>
            </a:extLst>
          </p:cNvPr>
          <p:cNvSpPr/>
          <p:nvPr userDrawn="1"/>
        </p:nvSpPr>
        <p:spPr>
          <a:xfrm>
            <a:off x="4733925" y="2888403"/>
            <a:ext cx="5554663" cy="5840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3F9D7C-9982-44E5-BE29-2F12571C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9" y="4891924"/>
            <a:ext cx="9697452" cy="135623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89FC-E49A-4BFF-A1F5-929A8FAC5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9" y="6352674"/>
            <a:ext cx="9697452" cy="103230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578762" indent="-192921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A882C2B3-07C6-43B9-BF8A-1FF569C48D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36295" y="3498182"/>
            <a:ext cx="8349916" cy="76677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Haga clic para agregar los autores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E1B8CD02-3EFB-4B67-9B58-D28B0A1B85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8759" y="4369468"/>
            <a:ext cx="9698204" cy="41843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Haga clic para introducir el mail de contacto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B543E1A-BF29-4B2E-8F2E-863D2FB7A5E0}"/>
              </a:ext>
            </a:extLst>
          </p:cNvPr>
          <p:cNvSpPr txBox="1"/>
          <p:nvPr userDrawn="1"/>
        </p:nvSpPr>
        <p:spPr>
          <a:xfrm>
            <a:off x="288759" y="3437549"/>
            <a:ext cx="1673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b="1" dirty="0">
                <a:solidFill>
                  <a:schemeClr val="tx1"/>
                </a:solidFill>
              </a:rPr>
              <a:t>Autores:</a:t>
            </a:r>
          </a:p>
        </p:txBody>
      </p:sp>
      <p:sp>
        <p:nvSpPr>
          <p:cNvPr id="12" name="Marcador de texto 7">
            <a:extLst>
              <a:ext uri="{FF2B5EF4-FFF2-40B4-BE49-F238E27FC236}">
                <a16:creationId xmlns:a16="http://schemas.microsoft.com/office/drawing/2014/main" id="{3226F498-0427-4DC8-8202-D6B0411BC9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33054" y="2987162"/>
            <a:ext cx="4553157" cy="394472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introducir su ID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D39E644-E258-4E6E-9174-EDDC2B5A8B9C}"/>
              </a:ext>
            </a:extLst>
          </p:cNvPr>
          <p:cNvSpPr txBox="1"/>
          <p:nvPr userDrawn="1"/>
        </p:nvSpPr>
        <p:spPr>
          <a:xfrm>
            <a:off x="4835483" y="2934674"/>
            <a:ext cx="7724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300" b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ID:</a:t>
            </a:r>
          </a:p>
        </p:txBody>
      </p:sp>
    </p:spTree>
    <p:extLst>
      <p:ext uri="{BB962C8B-B14F-4D97-AF65-F5344CB8AC3E}">
        <p14:creationId xmlns:p14="http://schemas.microsoft.com/office/powerpoint/2010/main" val="120225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161066-0F96-434A-B3E9-CDD36048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F8561-6C89-481B-9141-5F76BF7A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432C1-8306-40EE-9CAA-ED3109BD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93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203" y="973673"/>
            <a:ext cx="8873907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0203" y="4868333"/>
            <a:ext cx="8873907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EBD81D-0689-49BA-A663-9515CE5BC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7341" y="16950273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8097" y="16950273"/>
            <a:ext cx="347239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66315" y="16950273"/>
            <a:ext cx="2314932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6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xStyles>
    <p:titleStyle>
      <a:lvl1pPr algn="l" defTabSz="771682" rtl="0" eaLnBrk="1" latinLnBrk="0" hangingPunct="1">
        <a:lnSpc>
          <a:spcPct val="90000"/>
        </a:lnSpc>
        <a:spcBef>
          <a:spcPct val="0"/>
        </a:spcBef>
        <a:buNone/>
        <a:defRPr sz="3713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2921" indent="-192921" algn="l" defTabSz="771682" rtl="0" eaLnBrk="1" latinLnBrk="0" hangingPunct="1">
        <a:lnSpc>
          <a:spcPct val="90000"/>
        </a:lnSpc>
        <a:spcBef>
          <a:spcPts val="844"/>
        </a:spcBef>
        <a:buClr>
          <a:schemeClr val="accent1"/>
        </a:buClr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1pPr>
      <a:lvl2pPr marL="578762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2"/>
        </a:buClr>
        <a:buFont typeface="Wingdings" panose="05000000000000000000" pitchFamily="2" charset="2"/>
        <a:buChar char="§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964601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4"/>
        </a:buClr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350443" indent="-192921" algn="l" defTabSz="771682" rtl="0" eaLnBrk="1" latinLnBrk="0" hangingPunct="1">
        <a:lnSpc>
          <a:spcPct val="90000"/>
        </a:lnSpc>
        <a:spcBef>
          <a:spcPts val="422"/>
        </a:spcBef>
        <a:buClr>
          <a:schemeClr val="accent3"/>
        </a:buClr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73628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212212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964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806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647" indent="-192921" algn="l" defTabSz="77168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841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682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522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363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9204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5044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885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726" algn="l" defTabSz="771682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76E86E29-77F2-4DBC-A546-0AAB4BD1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373ED76D-9A99-44C5-AF17-B0E70233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A7F195CD-BACC-459D-94CA-A749173BC1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57095B58-483A-47AD-9369-207EDC226E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43E70748-7385-4FE7-A788-065AB4940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955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Eco 2024">
      <a:dk1>
        <a:srgbClr val="263E72"/>
      </a:dk1>
      <a:lt1>
        <a:sysClr val="window" lastClr="FFFFFF"/>
      </a:lt1>
      <a:dk2>
        <a:srgbClr val="263E72"/>
      </a:dk2>
      <a:lt2>
        <a:srgbClr val="F7F6EC"/>
      </a:lt2>
      <a:accent1>
        <a:srgbClr val="9A3A41"/>
      </a:accent1>
      <a:accent2>
        <a:srgbClr val="195186"/>
      </a:accent2>
      <a:accent3>
        <a:srgbClr val="C8BAA0"/>
      </a:accent3>
      <a:accent4>
        <a:srgbClr val="9A3A41"/>
      </a:accent4>
      <a:accent5>
        <a:srgbClr val="263E72"/>
      </a:accent5>
      <a:accent6>
        <a:srgbClr val="6182CB"/>
      </a:accent6>
      <a:hlink>
        <a:srgbClr val="C6686F"/>
      </a:hlink>
      <a:folHlink>
        <a:srgbClr val="267D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Wingdings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Noemí Aguilar</dc:creator>
  <cp:lastModifiedBy>Mònica Fustel Torà</cp:lastModifiedBy>
  <cp:revision>18</cp:revision>
  <dcterms:created xsi:type="dcterms:W3CDTF">2021-03-02T07:03:51Z</dcterms:created>
  <dcterms:modified xsi:type="dcterms:W3CDTF">2023-10-25T12:57:39Z</dcterms:modified>
</cp:coreProperties>
</file>