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7" r:id="rId2"/>
  </p:sldIdLst>
  <p:sldSz cx="10288588" cy="1828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4A"/>
    <a:srgbClr val="C5A359"/>
    <a:srgbClr val="E6773F"/>
    <a:srgbClr val="255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Rodriguez" userId="6cdc3530-0aff-4301-9180-fa8496c82383" providerId="ADAL" clId="{3C4A991C-989A-4891-B2E5-42A3020EAAA9}"/>
    <pc:docChg chg="delSld">
      <pc:chgData name="Sergio Rodriguez" userId="6cdc3530-0aff-4301-9180-fa8496c82383" providerId="ADAL" clId="{3C4A991C-989A-4891-B2E5-42A3020EAAA9}" dt="2025-12-16T15:10:46.050" v="0" actId="2696"/>
      <pc:docMkLst>
        <pc:docMk/>
      </pc:docMkLst>
      <pc:sldChg chg="del">
        <pc:chgData name="Sergio Rodriguez" userId="6cdc3530-0aff-4301-9180-fa8496c82383" providerId="ADAL" clId="{3C4A991C-989A-4891-B2E5-42A3020EAAA9}" dt="2025-12-16T15:10:46.050" v="0" actId="2696"/>
        <pc:sldMkLst>
          <pc:docMk/>
          <pc:sldMk cId="934631807" sldId="25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5A92464-628D-5861-9F94-327ED683A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7F10CC-4486-EC6D-76BF-6ED6C3201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756F4-2691-46E8-988D-EDA430115C74}" type="datetimeFigureOut">
              <a:rPr lang="es-ES" smtClean="0"/>
              <a:t>16/12/2025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BC9878-F777-E586-9F5F-18144629EA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64EC78-85C6-4BEC-7687-CD7945A18D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FBDD5-99F1-4053-B49C-9A9DC2737C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38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unic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D10E3EF-5195-42AF-9525-05E76BB4120B}"/>
              </a:ext>
            </a:extLst>
          </p:cNvPr>
          <p:cNvSpPr/>
          <p:nvPr userDrawn="1"/>
        </p:nvSpPr>
        <p:spPr>
          <a:xfrm>
            <a:off x="4733925" y="2888403"/>
            <a:ext cx="5554663" cy="584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9" y="4891924"/>
            <a:ext cx="9697452" cy="1356234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9" y="6352674"/>
            <a:ext cx="9697452" cy="10323093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578762" indent="-192921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882C2B3-07C6-43B9-BF8A-1FF569C48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6295" y="3498182"/>
            <a:ext cx="8349916" cy="76677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Haga clic para agregar los autores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1B8CD02-3EFB-4B67-9B58-D28B0A1B85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759" y="4369468"/>
            <a:ext cx="9698204" cy="418432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Haga clic para introducir el mail de contacto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543E1A-BF29-4B2E-8F2E-863D2FB7A5E0}"/>
              </a:ext>
            </a:extLst>
          </p:cNvPr>
          <p:cNvSpPr txBox="1"/>
          <p:nvPr userDrawn="1"/>
        </p:nvSpPr>
        <p:spPr>
          <a:xfrm>
            <a:off x="288759" y="3437549"/>
            <a:ext cx="167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chemeClr val="accent1"/>
                </a:solidFill>
              </a:rPr>
              <a:t>Autores: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3226F498-0427-4DC8-8202-D6B0411BC9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3054" y="2987162"/>
            <a:ext cx="4553157" cy="394472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introducir su ID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39E644-E258-4E6E-9174-EDDC2B5A8B9C}"/>
              </a:ext>
            </a:extLst>
          </p:cNvPr>
          <p:cNvSpPr txBox="1"/>
          <p:nvPr userDrawn="1"/>
        </p:nvSpPr>
        <p:spPr>
          <a:xfrm>
            <a:off x="4835483" y="2934674"/>
            <a:ext cx="77244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3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ID:</a:t>
            </a:r>
          </a:p>
        </p:txBody>
      </p:sp>
    </p:spTree>
    <p:extLst>
      <p:ext uri="{BB962C8B-B14F-4D97-AF65-F5344CB8AC3E}">
        <p14:creationId xmlns:p14="http://schemas.microsoft.com/office/powerpoint/2010/main" val="120225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unicación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D10E3EF-5195-42AF-9525-05E76BB4120B}"/>
              </a:ext>
            </a:extLst>
          </p:cNvPr>
          <p:cNvSpPr/>
          <p:nvPr userDrawn="1"/>
        </p:nvSpPr>
        <p:spPr>
          <a:xfrm>
            <a:off x="2203939" y="2888403"/>
            <a:ext cx="8084650" cy="584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9" y="3602386"/>
            <a:ext cx="9697452" cy="13562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9" y="5063136"/>
            <a:ext cx="9697452" cy="11560187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578762" indent="-192921">
              <a:buFont typeface="Arial" panose="020B0604020202020204" pitchFamily="34" charset="0"/>
              <a:buChar char="•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3226F498-0427-4DC8-8202-D6B0411BC9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3631" y="2987162"/>
            <a:ext cx="4382580" cy="40148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introducir su ID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39E644-E258-4E6E-9174-EDDC2B5A8B9C}"/>
              </a:ext>
            </a:extLst>
          </p:cNvPr>
          <p:cNvSpPr txBox="1"/>
          <p:nvPr userDrawn="1"/>
        </p:nvSpPr>
        <p:spPr>
          <a:xfrm>
            <a:off x="2254443" y="2942370"/>
            <a:ext cx="3700881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3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Comunicación gráfica:</a:t>
            </a:r>
          </a:p>
        </p:txBody>
      </p:sp>
    </p:spTree>
    <p:extLst>
      <p:ext uri="{BB962C8B-B14F-4D97-AF65-F5344CB8AC3E}">
        <p14:creationId xmlns:p14="http://schemas.microsoft.com/office/powerpoint/2010/main" val="343872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161066-0F96-434A-B3E9-CDD36048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6532-909D-41C0-8F75-DADCC062D2B5}" type="datetimeFigureOut">
              <a:rPr lang="es-ES" smtClean="0"/>
              <a:t>16/12/2025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7F8561-6C89-481B-9141-5F76BF7A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A432C1-8306-40EE-9CAA-ED3109BD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93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203" y="973673"/>
            <a:ext cx="8873907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203" y="4868333"/>
            <a:ext cx="8873907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EBD81D-0689-49BA-A663-9515CE5BC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7341" y="16950273"/>
            <a:ext cx="2314932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6532-909D-41C0-8F75-DADCC062D2B5}" type="datetimeFigureOut">
              <a:rPr lang="es-ES" smtClean="0"/>
              <a:t>16/12/2025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8097" y="16950273"/>
            <a:ext cx="3472398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66315" y="16950273"/>
            <a:ext cx="2314932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36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7" r:id="rId3"/>
  </p:sldLayoutIdLst>
  <p:txStyles>
    <p:titleStyle>
      <a:lvl1pPr algn="l" defTabSz="771682" rtl="0" eaLnBrk="1" latinLnBrk="0" hangingPunct="1">
        <a:lnSpc>
          <a:spcPct val="90000"/>
        </a:lnSpc>
        <a:spcBef>
          <a:spcPct val="0"/>
        </a:spcBef>
        <a:buNone/>
        <a:defRPr sz="3713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2921" indent="-192921" algn="l" defTabSz="771682" rtl="0" eaLnBrk="1" latinLnBrk="0" hangingPunct="1">
        <a:lnSpc>
          <a:spcPct val="90000"/>
        </a:lnSpc>
        <a:spcBef>
          <a:spcPts val="844"/>
        </a:spcBef>
        <a:buClr>
          <a:schemeClr val="accent1"/>
        </a:buClr>
        <a:buFont typeface="Arial" panose="020B0604020202020204" pitchFamily="34" charset="0"/>
        <a:buChar char="•"/>
        <a:defRPr sz="2363" kern="1200">
          <a:solidFill>
            <a:schemeClr val="accent2"/>
          </a:solidFill>
          <a:latin typeface="+mn-lt"/>
          <a:ea typeface="+mn-ea"/>
          <a:cs typeface="+mn-cs"/>
        </a:defRPr>
      </a:lvl1pPr>
      <a:lvl2pPr marL="578762" indent="-192921" algn="l" defTabSz="771682" rtl="0" eaLnBrk="1" latinLnBrk="0" hangingPunct="1">
        <a:lnSpc>
          <a:spcPct val="90000"/>
        </a:lnSpc>
        <a:spcBef>
          <a:spcPts val="422"/>
        </a:spcBef>
        <a:buClr>
          <a:schemeClr val="accent2"/>
        </a:buClr>
        <a:buFont typeface="Wingdings" panose="05000000000000000000" pitchFamily="2" charset="2"/>
        <a:buChar char="§"/>
        <a:defRPr sz="2025" kern="1200">
          <a:solidFill>
            <a:schemeClr val="accent2"/>
          </a:solidFill>
          <a:latin typeface="+mn-lt"/>
          <a:ea typeface="+mn-ea"/>
          <a:cs typeface="+mn-cs"/>
        </a:defRPr>
      </a:lvl2pPr>
      <a:lvl3pPr marL="964601" indent="-192921" algn="l" defTabSz="771682" rtl="0" eaLnBrk="1" latinLnBrk="0" hangingPunct="1">
        <a:lnSpc>
          <a:spcPct val="90000"/>
        </a:lnSpc>
        <a:spcBef>
          <a:spcPts val="422"/>
        </a:spcBef>
        <a:buClr>
          <a:schemeClr val="accent4"/>
        </a:buClr>
        <a:buFont typeface="Arial" panose="020B0604020202020204" pitchFamily="34" charset="0"/>
        <a:buChar char="•"/>
        <a:defRPr sz="1688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50443" indent="-192921" algn="l" defTabSz="771682" rtl="0" eaLnBrk="1" latinLnBrk="0" hangingPunct="1">
        <a:lnSpc>
          <a:spcPct val="90000"/>
        </a:lnSpc>
        <a:spcBef>
          <a:spcPts val="422"/>
        </a:spcBef>
        <a:buClr>
          <a:schemeClr val="accent3"/>
        </a:buClr>
        <a:buFont typeface="Arial" panose="020B0604020202020204" pitchFamily="34" charset="0"/>
        <a:buChar char="•"/>
        <a:defRPr sz="1519" kern="1200">
          <a:solidFill>
            <a:schemeClr val="accent2"/>
          </a:solidFill>
          <a:latin typeface="+mn-lt"/>
          <a:ea typeface="+mn-ea"/>
          <a:cs typeface="+mn-cs"/>
        </a:defRPr>
      </a:lvl4pPr>
      <a:lvl5pPr marL="1736284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accent2"/>
          </a:solidFill>
          <a:latin typeface="+mn-lt"/>
          <a:ea typeface="+mn-ea"/>
          <a:cs typeface="+mn-cs"/>
        </a:defRPr>
      </a:lvl5pPr>
      <a:lvl6pPr marL="2122124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964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806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647" indent="-192921" algn="l" defTabSz="771682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841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682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522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363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9204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5044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885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726" algn="l" defTabSz="7716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76E86E29-77F2-4DBC-A546-0AAB4BD1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>
              <a:solidFill>
                <a:schemeClr val="accent3"/>
              </a:solidFill>
            </a:endParaRP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7F195CD-BACC-459D-94CA-A749173BC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57095B58-483A-47AD-9369-207EDC226E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>
              <a:solidFill>
                <a:schemeClr val="accent6"/>
              </a:solidFill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43E70748-7385-4FE7-A788-065AB4940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23AE8FB-F201-7289-ED8B-2010A5748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558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Ecourgencias">
      <a:dk1>
        <a:srgbClr val="F0E2C5"/>
      </a:dk1>
      <a:lt1>
        <a:srgbClr val="FFFFFF"/>
      </a:lt1>
      <a:dk2>
        <a:srgbClr val="2F83C1"/>
      </a:dk2>
      <a:lt2>
        <a:srgbClr val="CAEAFA"/>
      </a:lt2>
      <a:accent1>
        <a:srgbClr val="602623"/>
      </a:accent1>
      <a:accent2>
        <a:srgbClr val="70A47E"/>
      </a:accent2>
      <a:accent3>
        <a:srgbClr val="2F83C1"/>
      </a:accent3>
      <a:accent4>
        <a:srgbClr val="E2574A"/>
      </a:accent4>
      <a:accent5>
        <a:srgbClr val="F0E2C5"/>
      </a:accent5>
      <a:accent6>
        <a:srgbClr val="FFFFFF"/>
      </a:accent6>
      <a:hlink>
        <a:srgbClr val="E2574A"/>
      </a:hlink>
      <a:folHlink>
        <a:srgbClr val="2F83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1_Tema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Noemí Aguilar</dc:creator>
  <cp:lastModifiedBy>Sergio Rodriguez</cp:lastModifiedBy>
  <cp:revision>26</cp:revision>
  <dcterms:created xsi:type="dcterms:W3CDTF">2021-03-02T07:03:51Z</dcterms:created>
  <dcterms:modified xsi:type="dcterms:W3CDTF">2025-12-16T15:10:48Z</dcterms:modified>
</cp:coreProperties>
</file>