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0288588" cy="1828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773F"/>
    <a:srgbClr val="2555A3"/>
    <a:srgbClr val="F6BB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napToGrid="0">
      <p:cViewPr varScale="1">
        <p:scale>
          <a:sx n="40" d="100"/>
          <a:sy n="40" d="100"/>
        </p:scale>
        <p:origin x="220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12">
            <a:extLst>
              <a:ext uri="{FF2B5EF4-FFF2-40B4-BE49-F238E27FC236}">
                <a16:creationId xmlns:a16="http://schemas.microsoft.com/office/drawing/2014/main" id="{6D10E3EF-5195-42AF-9525-05E76BB4120B}"/>
              </a:ext>
            </a:extLst>
          </p:cNvPr>
          <p:cNvSpPr/>
          <p:nvPr userDrawn="1"/>
        </p:nvSpPr>
        <p:spPr>
          <a:xfrm>
            <a:off x="4733925" y="2888403"/>
            <a:ext cx="5554663" cy="58405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73F9D7C-9982-44E5-BE29-2F12571C2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759" y="4891924"/>
            <a:ext cx="9697452" cy="135623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789FC-E49A-4BFF-A1F5-929A8FAC5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759" y="6352674"/>
            <a:ext cx="9697452" cy="103230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A882C2B3-07C6-43B9-BF8A-1FF569C48D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636295" y="3498182"/>
            <a:ext cx="8349916" cy="76677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s-ES" dirty="0"/>
              <a:t>Haga clic para agregar los autores</a:t>
            </a:r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E1B8CD02-3EFB-4B67-9B58-D28B0A1B85C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88759" y="4369468"/>
            <a:ext cx="9698204" cy="418432"/>
          </a:xfr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es-ES" dirty="0"/>
              <a:t>Haga clic para introducir el mail de contacto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B543E1A-BF29-4B2E-8F2E-863D2FB7A5E0}"/>
              </a:ext>
            </a:extLst>
          </p:cNvPr>
          <p:cNvSpPr txBox="1"/>
          <p:nvPr userDrawn="1"/>
        </p:nvSpPr>
        <p:spPr>
          <a:xfrm>
            <a:off x="288759" y="3437549"/>
            <a:ext cx="1673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300" b="1" dirty="0">
                <a:solidFill>
                  <a:schemeClr val="tx1"/>
                </a:solidFill>
              </a:rPr>
              <a:t>Autores:</a:t>
            </a:r>
          </a:p>
        </p:txBody>
      </p:sp>
      <p:sp>
        <p:nvSpPr>
          <p:cNvPr id="12" name="Marcador de texto 7">
            <a:extLst>
              <a:ext uri="{FF2B5EF4-FFF2-40B4-BE49-F238E27FC236}">
                <a16:creationId xmlns:a16="http://schemas.microsoft.com/office/drawing/2014/main" id="{3226F498-0427-4DC8-8202-D6B0411BC9F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33054" y="2987162"/>
            <a:ext cx="4553157" cy="394472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s-ES" dirty="0"/>
              <a:t>Haga clic para introducir su ID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D39E644-E258-4E6E-9174-EDDC2B5A8B9C}"/>
              </a:ext>
            </a:extLst>
          </p:cNvPr>
          <p:cNvSpPr txBox="1"/>
          <p:nvPr userDrawn="1"/>
        </p:nvSpPr>
        <p:spPr>
          <a:xfrm>
            <a:off x="4835483" y="2934674"/>
            <a:ext cx="77244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2300" b="1" dirty="0">
                <a:solidFill>
                  <a:schemeClr val="bg1">
                    <a:lumMod val="20000"/>
                    <a:lumOff val="80000"/>
                  </a:schemeClr>
                </a:solidFill>
              </a:rPr>
              <a:t>ID:</a:t>
            </a:r>
          </a:p>
        </p:txBody>
      </p:sp>
    </p:spTree>
    <p:extLst>
      <p:ext uri="{BB962C8B-B14F-4D97-AF65-F5344CB8AC3E}">
        <p14:creationId xmlns:p14="http://schemas.microsoft.com/office/powerpoint/2010/main" val="1202259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9161066-0F96-434A-B3E9-CDD360481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6532-909D-41C0-8F75-DADCC062D2B5}" type="datetimeFigureOut">
              <a:rPr lang="es-ES" smtClean="0"/>
              <a:t>18/05/2022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C7F8561-6C89-481B-9141-5F76BF7AB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FA432C1-8306-40EE-9CAA-ED3109BD6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9606A-9514-45DB-92D1-AF9FA8D9E2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2931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54BA731-2F3F-46A5-9E1D-D72390B05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0203" y="973673"/>
            <a:ext cx="8873907" cy="353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15146BB-4197-4A8A-B0E4-3DE480EB2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10203" y="4868333"/>
            <a:ext cx="8873907" cy="11603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EBD81D-0689-49BA-A663-9515CE5BC1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07341" y="16950273"/>
            <a:ext cx="2314932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F6532-909D-41C0-8F75-DADCC062D2B5}" type="datetimeFigureOut">
              <a:rPr lang="es-ES" smtClean="0"/>
              <a:t>18/05/2022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7CB6B2-0968-4D97-B0B3-1B172EC99D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08097" y="16950273"/>
            <a:ext cx="3472398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677CE7-42F4-4157-9872-A2CE1F31A7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66315" y="16950273"/>
            <a:ext cx="2314932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9606A-9514-45DB-92D1-AF9FA8D9E2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3361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7" r:id="rId2"/>
  </p:sldLayoutIdLst>
  <p:txStyles>
    <p:titleStyle>
      <a:lvl1pPr algn="l" defTabSz="771682" rtl="0" eaLnBrk="1" latinLnBrk="0" hangingPunct="1">
        <a:lnSpc>
          <a:spcPct val="90000"/>
        </a:lnSpc>
        <a:spcBef>
          <a:spcPct val="0"/>
        </a:spcBef>
        <a:buNone/>
        <a:defRPr sz="3713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92921" indent="-192921" algn="l" defTabSz="771682" rtl="0" eaLnBrk="1" latinLnBrk="0" hangingPunct="1">
        <a:lnSpc>
          <a:spcPct val="90000"/>
        </a:lnSpc>
        <a:spcBef>
          <a:spcPts val="844"/>
        </a:spcBef>
        <a:buClr>
          <a:schemeClr val="accent1"/>
        </a:buClr>
        <a:buFont typeface="Arial" panose="020B0604020202020204" pitchFamily="34" charset="0"/>
        <a:buChar char="•"/>
        <a:defRPr sz="2363" kern="1200">
          <a:solidFill>
            <a:schemeClr val="tx1"/>
          </a:solidFill>
          <a:latin typeface="+mn-lt"/>
          <a:ea typeface="+mn-ea"/>
          <a:cs typeface="+mn-cs"/>
        </a:defRPr>
      </a:lvl1pPr>
      <a:lvl2pPr marL="578762" indent="-192921" algn="l" defTabSz="771682" rtl="0" eaLnBrk="1" latinLnBrk="0" hangingPunct="1">
        <a:lnSpc>
          <a:spcPct val="90000"/>
        </a:lnSpc>
        <a:spcBef>
          <a:spcPts val="422"/>
        </a:spcBef>
        <a:buClr>
          <a:schemeClr val="accent2"/>
        </a:buClr>
        <a:buFont typeface="Wingdings" panose="05000000000000000000" pitchFamily="2" charset="2"/>
        <a:buChar char="§"/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964601" indent="-192921" algn="l" defTabSz="771682" rtl="0" eaLnBrk="1" latinLnBrk="0" hangingPunct="1">
        <a:lnSpc>
          <a:spcPct val="90000"/>
        </a:lnSpc>
        <a:spcBef>
          <a:spcPts val="422"/>
        </a:spcBef>
        <a:buClr>
          <a:schemeClr val="accent4"/>
        </a:buClr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350443" indent="-192921" algn="l" defTabSz="771682" rtl="0" eaLnBrk="1" latinLnBrk="0" hangingPunct="1">
        <a:lnSpc>
          <a:spcPct val="90000"/>
        </a:lnSpc>
        <a:spcBef>
          <a:spcPts val="422"/>
        </a:spcBef>
        <a:buClr>
          <a:schemeClr val="accent3"/>
        </a:buClr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4pPr>
      <a:lvl5pPr marL="1736284" indent="-192921" algn="l" defTabSz="771682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5pPr>
      <a:lvl6pPr marL="2122124" indent="-192921" algn="l" defTabSz="771682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507964" indent="-192921" algn="l" defTabSz="771682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893806" indent="-192921" algn="l" defTabSz="771682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279647" indent="-192921" algn="l" defTabSz="771682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771682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1pPr>
      <a:lvl2pPr marL="385841" algn="l" defTabSz="771682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2pPr>
      <a:lvl3pPr marL="771682" algn="l" defTabSz="771682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3pPr>
      <a:lvl4pPr marL="1157522" algn="l" defTabSz="771682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4pPr>
      <a:lvl5pPr marL="1543363" algn="l" defTabSz="771682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5pPr>
      <a:lvl6pPr marL="1929204" algn="l" defTabSz="771682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315044" algn="l" defTabSz="771682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700885" algn="l" defTabSz="771682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086726" algn="l" defTabSz="771682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>
            <a:extLst>
              <a:ext uri="{FF2B5EF4-FFF2-40B4-BE49-F238E27FC236}">
                <a16:creationId xmlns:a16="http://schemas.microsoft.com/office/drawing/2014/main" id="{76E86E29-77F2-4DBC-A546-0AAB4BD1D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373ED76D-9A99-44C5-AF17-B0E70233A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A7F195CD-BACC-459D-94CA-A749173BC13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4" name="Marcador de texto 13">
            <a:extLst>
              <a:ext uri="{FF2B5EF4-FFF2-40B4-BE49-F238E27FC236}">
                <a16:creationId xmlns:a16="http://schemas.microsoft.com/office/drawing/2014/main" id="{57095B58-483A-47AD-9369-207EDC226E6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Marcador de texto 14">
            <a:extLst>
              <a:ext uri="{FF2B5EF4-FFF2-40B4-BE49-F238E27FC236}">
                <a16:creationId xmlns:a16="http://schemas.microsoft.com/office/drawing/2014/main" id="{43E70748-7385-4FE7-A788-065AB4940C3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49558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Rural">
      <a:dk1>
        <a:srgbClr val="59A292"/>
      </a:dk1>
      <a:lt1>
        <a:srgbClr val="D1B17B"/>
      </a:lt1>
      <a:dk2>
        <a:srgbClr val="42352A"/>
      </a:dk2>
      <a:lt2>
        <a:srgbClr val="FFFFFF"/>
      </a:lt2>
      <a:accent1>
        <a:srgbClr val="6CAA9D"/>
      </a:accent1>
      <a:accent2>
        <a:srgbClr val="A38960"/>
      </a:accent2>
      <a:accent3>
        <a:srgbClr val="D1B17B"/>
      </a:accent3>
      <a:accent4>
        <a:srgbClr val="59A292"/>
      </a:accent4>
      <a:accent5>
        <a:srgbClr val="FFFFFF"/>
      </a:accent5>
      <a:accent6>
        <a:srgbClr val="59A292"/>
      </a:accent6>
      <a:hlink>
        <a:srgbClr val="6CAA9D"/>
      </a:hlink>
      <a:folHlink>
        <a:srgbClr val="D1B17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Wingdings</vt:lpstr>
      <vt:lpstr>1_Tema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Noemí Aguilar</dc:creator>
  <cp:lastModifiedBy>Noemí Aguilar</cp:lastModifiedBy>
  <cp:revision>12</cp:revision>
  <dcterms:created xsi:type="dcterms:W3CDTF">2021-03-02T07:03:51Z</dcterms:created>
  <dcterms:modified xsi:type="dcterms:W3CDTF">2022-05-18T10:52:56Z</dcterms:modified>
</cp:coreProperties>
</file>