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4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3E2F"/>
    <a:srgbClr val="C69A5D"/>
    <a:srgbClr val="8EA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49462-BA2C-34E3-10FA-5758B0CCB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7072" y="248575"/>
            <a:ext cx="9608764" cy="32613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C5022B-809A-BB7D-35B1-83A5AC7413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7072" y="3602038"/>
            <a:ext cx="9608764" cy="242590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D23E2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35506F-6D65-C73F-5028-AF5BC1DD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1781-0B1E-407C-983F-677BE3A910FD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31E110-D684-352C-6B00-1EBA1512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0CA52E-73BF-4F0B-39C7-56BC6A8D0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02A9-3A7B-4BD9-B04F-44EC31CEA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03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62B2E6-3191-A219-CB40-5FA3984C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96D2-4736-4F01-B794-B5F390F21640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27486F-E5F9-D043-13BC-6B95D0C12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05553D-31AE-9FAA-D45B-FB6B0728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490B-2C07-45C7-8924-F60887B7B5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35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49462-BA2C-34E3-10FA-5758B0CCB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401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C5022B-809A-BB7D-35B1-83A5AC7413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040183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35506F-6D65-C73F-5028-AF5BC1DD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1781-0B1E-407C-983F-677BE3A910FD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31E110-D684-352C-6B00-1EBA1512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0CA52E-73BF-4F0B-39C7-56BC6A8D0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02A9-3A7B-4BD9-B04F-44EC31CEA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74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C867F-55BA-C50E-088D-02F8C001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EEA11E-8EC5-C608-1998-EB518F39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BF48C9-ADCE-6A87-1963-FE455E36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1781-0B1E-407C-983F-677BE3A910FD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CD2D47-9336-B97B-848E-365391A0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9C330F-25D5-5610-AF2C-BC66058E3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02A9-3A7B-4BD9-B04F-44EC31CEA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90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E57E9-BC34-0E71-2B45-69CACB48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614" y="1709738"/>
            <a:ext cx="1030122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7E9D5F-B699-ABA4-73E0-F859E0698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4614" y="4589463"/>
            <a:ext cx="10301222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C69A5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4DDA6A-D4C5-4FC0-88D4-97294E64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1781-0B1E-407C-983F-677BE3A910FD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8331D7-CED8-935B-D33F-33A001E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3A9613-08FA-9AA9-60E3-B888444C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02A9-3A7B-4BD9-B04F-44EC31CEA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48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3093E-5D99-13FE-6790-B43E98EC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36EF3-6D12-EAEF-970E-7A25629BA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45464" y="1847850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B237-F3ED-568C-3E37-667810FAC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9464" y="1847850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D9FF76-26C1-A302-D9A0-F6C0332B0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1781-0B1E-407C-983F-677BE3A910FD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08E1C3-6AC0-7848-A4D2-99E6FB19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0BCF10-AFA8-BD87-AAD3-65E781B26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02A9-3A7B-4BD9-B04F-44EC31CEA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46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EB646-78C0-8A1E-E2A2-E34A847B7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6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03358A-3ADE-CF2B-F838-B4730115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234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F5EC86-2723-286C-6026-EE71C24EB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663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88BA37-BE3B-CE54-54F6-89C512D5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1781-0B1E-407C-983F-677BE3A910FD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F354DD-8235-DD98-7CF5-52FE716FF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70457-2A4D-22B0-D59E-9F0D1FE0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02A9-3A7B-4BD9-B04F-44EC31CEA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19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62B2E6-3191-A219-CB40-5FA3984C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96D2-4736-4F01-B794-B5F390F21640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27486F-E5F9-D043-13BC-6B95D0C12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05553D-31AE-9FAA-D45B-FB6B0728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490B-2C07-45C7-8924-F60887B7B5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2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Forma&#10;&#10;Descripción generada automáticamente">
            <a:extLst>
              <a:ext uri="{FF2B5EF4-FFF2-40B4-BE49-F238E27FC236}">
                <a16:creationId xmlns:a16="http://schemas.microsoft.com/office/drawing/2014/main" id="{A0553657-48B3-C411-3B60-EB625F6E2E0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B88B31-A053-5255-C76B-7F7147D2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464" y="365125"/>
            <a:ext cx="103803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AA9969-7309-F490-0D2E-D6D5A5B36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5464" y="1825625"/>
            <a:ext cx="1038037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BF46DA-A37B-E388-8990-FBACB5010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45464" y="6356350"/>
            <a:ext cx="2035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1781-0B1E-407C-983F-677BE3A910FD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831E8-D2C4-4424-453A-BE39B05DE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755DCC-BEC5-B33F-2DA1-BA48E6CEF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152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902A9-3A7B-4BD9-B04F-44EC31CEAF2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459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EAF9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EAF9A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3E2F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69A5D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AF9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4623F4CC-1556-68F2-1735-96BA9F026F8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B88B31-A053-5255-C76B-7F7147D2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464" y="365125"/>
            <a:ext cx="103803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AA9969-7309-F490-0D2E-D6D5A5B36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5464" y="1825625"/>
            <a:ext cx="1038037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BF46DA-A37B-E388-8990-FBACB5010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45464" y="6356350"/>
            <a:ext cx="2035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1781-0B1E-407C-983F-677BE3A910FD}" type="datetimeFigureOut">
              <a:rPr lang="es-ES" smtClean="0"/>
              <a:t>09/09/2022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831E8-D2C4-4424-453A-BE39B05DE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755DCC-BEC5-B33F-2DA1-BA48E6CEF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152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902A9-3A7B-4BD9-B04F-44EC31CEAF2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180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EAF9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EAF9A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3E2F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69A5D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AF9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769E53F-BC24-3C33-8139-0D40F8365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D1EE116-5A35-7AC9-D0E1-F4F0FDF73A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398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6DE5D-9ED0-6B04-65CC-E34A64D0D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7EE385-8906-58EA-2F58-A4894872D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148362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Wingdings</vt:lpstr>
      <vt:lpstr>Diseño personalizado</vt:lpstr>
      <vt:lpstr>1_Diseño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Noemí Aguilar</dc:creator>
  <cp:lastModifiedBy>Mònica Fustel</cp:lastModifiedBy>
  <cp:revision>2</cp:revision>
  <dcterms:created xsi:type="dcterms:W3CDTF">2022-09-08T09:31:15Z</dcterms:created>
  <dcterms:modified xsi:type="dcterms:W3CDTF">2022-09-09T06:43:25Z</dcterms:modified>
</cp:coreProperties>
</file>