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1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73F"/>
    <a:srgbClr val="2555A3"/>
    <a:srgbClr val="F6B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6" y="2888405"/>
            <a:ext cx="5554663" cy="5840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758" y="4891925"/>
            <a:ext cx="9697452" cy="13562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here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abstract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8758" y="6352674"/>
            <a:ext cx="9697452" cy="1032309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here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6" y="3498182"/>
            <a:ext cx="8349915" cy="76677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authors</a:t>
            </a:r>
            <a:endParaRPr lang="es-ES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60" y="4369467"/>
            <a:ext cx="9698203" cy="41843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E-mail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60" y="3437551"/>
            <a:ext cx="167322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 err="1">
                <a:solidFill>
                  <a:schemeClr val="accent1"/>
                </a:solidFill>
              </a:rPr>
              <a:t>Authors</a:t>
            </a:r>
            <a:r>
              <a:rPr lang="es-ES" sz="2300" b="1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3527" y="2987162"/>
            <a:ext cx="2892683" cy="401483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s-ES" dirty="0"/>
              <a:t>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4" y="2942370"/>
            <a:ext cx="2452008" cy="446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ABSTRACT 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848290" y="16623658"/>
            <a:ext cx="2314932" cy="973667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14/05/2024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8098" y="16950275"/>
            <a:ext cx="3472398" cy="97366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6315" y="16950275"/>
            <a:ext cx="2314932" cy="973667"/>
          </a:xfrm>
          <a:prstGeom prst="rect">
            <a:avLst/>
          </a:prstGeom>
        </p:spPr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4" y="973675"/>
            <a:ext cx="8873907" cy="353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4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CDE">
      <a:dk1>
        <a:srgbClr val="002A3B"/>
      </a:dk1>
      <a:lt1>
        <a:sysClr val="window" lastClr="FFFFFF"/>
      </a:lt1>
      <a:dk2>
        <a:srgbClr val="578997"/>
      </a:dk2>
      <a:lt2>
        <a:srgbClr val="E7E6E6"/>
      </a:lt2>
      <a:accent1>
        <a:srgbClr val="592F4D"/>
      </a:accent1>
      <a:accent2>
        <a:srgbClr val="EC9838"/>
      </a:accent2>
      <a:accent3>
        <a:srgbClr val="C4352C"/>
      </a:accent3>
      <a:accent4>
        <a:srgbClr val="578997"/>
      </a:accent4>
      <a:accent5>
        <a:srgbClr val="592F4D"/>
      </a:accent5>
      <a:accent6>
        <a:srgbClr val="002A3B"/>
      </a:accent6>
      <a:hlink>
        <a:srgbClr val="B02B08"/>
      </a:hlink>
      <a:folHlink>
        <a:srgbClr val="F5BE4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Rafael Jarillo</cp:lastModifiedBy>
  <cp:revision>19</cp:revision>
  <dcterms:created xsi:type="dcterms:W3CDTF">2021-03-02T07:03:51Z</dcterms:created>
  <dcterms:modified xsi:type="dcterms:W3CDTF">2024-05-14T10:14:25Z</dcterms:modified>
</cp:coreProperties>
</file>