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352C"/>
    <a:srgbClr val="578997"/>
    <a:srgbClr val="EC9838"/>
    <a:srgbClr val="592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C586C2-E1A7-279E-936C-51FF1A76E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539" y="2220913"/>
            <a:ext cx="745103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A09E97-4278-1222-7AED-5DBAA49DD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539" y="4700588"/>
            <a:ext cx="7451035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6AFB1E-74B9-6CE7-398B-D562AE8E0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64CB-0EB8-4BB1-9C8F-DBAC2F069C91}" type="datetimeFigureOut">
              <a:rPr lang="es-ES" smtClean="0"/>
              <a:t>08/01/2024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89084E-BABD-AF52-D5BE-A6BA4CA36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A88B25-F486-C14D-E837-DEE45E0E6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1670-538C-4E02-A8E5-7DEECD3515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9066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3C8C04-BBF7-CB73-5F82-A3FE36EF2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F1FFBB-5993-FD4E-12EB-696722215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328A9D-A7F9-0BC3-F741-686B8F146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64CB-0EB8-4BB1-9C8F-DBAC2F069C91}" type="datetimeFigureOut">
              <a:rPr lang="es-ES" smtClean="0"/>
              <a:t>08/01/2024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828803-50F6-8398-E938-D972B08C1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197DBE-7AD1-5734-9DE5-0711B82EF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1670-538C-4E02-A8E5-7DEECD3515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6526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DB9FE0-A980-B3C6-CBEE-0F7F0A174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64CB-0EB8-4BB1-9C8F-DBAC2F069C91}" type="datetimeFigureOut">
              <a:rPr lang="es-ES" smtClean="0"/>
              <a:t>08/01/2024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8C9D5F-777D-500B-4711-391B1ABFB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3CF2A9-E244-9AFB-4E7F-AD157039C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1670-538C-4E02-A8E5-7DEECD351506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DEE44340-1B63-36B4-AB51-CB78FFC28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0" y="365125"/>
            <a:ext cx="1196163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DB5E8655-9928-C83A-3324-0932C90A6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30" y="1825625"/>
            <a:ext cx="1196163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281648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64D9C7-5AE9-65BB-137F-F538DEF70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35" y="1222721"/>
            <a:ext cx="1161580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26F22D-18ED-89FC-94D3-E39046A3C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235" y="4102446"/>
            <a:ext cx="1161580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DB9FE0-A980-B3C6-CBEE-0F7F0A174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64CB-0EB8-4BB1-9C8F-DBAC2F069C91}" type="datetimeFigureOut">
              <a:rPr lang="es-ES" smtClean="0"/>
              <a:t>08/01/2024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8C9D5F-777D-500B-4711-391B1ABFB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3CF2A9-E244-9AFB-4E7F-AD157039C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1670-538C-4E02-A8E5-7DEECD3515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693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ECAF7C-1D5C-FC39-C263-6126F89CB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F30B32-21E1-4413-BFE7-D7E4E42B7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8966" y="1847850"/>
            <a:ext cx="5844208" cy="435133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804743-A19E-CF4F-22DB-6503DC942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8828" y="1847850"/>
            <a:ext cx="5892132" cy="435133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35B142D-D416-AC45-3B74-A8D09DDA5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64CB-0EB8-4BB1-9C8F-DBAC2F069C91}" type="datetimeFigureOut">
              <a:rPr lang="es-ES" smtClean="0"/>
              <a:t>08/01/2024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60A818-50DB-17E9-CB25-2BCF66F9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82B95F-B524-2A11-0950-6479972E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1670-538C-4E02-A8E5-7DEECD3515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3653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15FB4C-300B-47CC-BD5C-0D51C5693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C7B0EEB-DA62-002D-F223-EA5883847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64CB-0EB8-4BB1-9C8F-DBAC2F069C91}" type="datetimeFigureOut">
              <a:rPr lang="es-ES" smtClean="0"/>
              <a:t>08/01/2024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352D4A5-3A31-F1D6-29F3-84B39E4FF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C4A0474-91AD-1E29-1707-2852220A4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1670-538C-4E02-A8E5-7DEECD3515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6817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3DDBB94-C523-8CFB-BF9C-E92FDA5C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64CB-0EB8-4BB1-9C8F-DBAC2F069C91}" type="datetimeFigureOut">
              <a:rPr lang="es-ES" smtClean="0"/>
              <a:t>08/01/2024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04E087C-A26F-F28A-C5F9-FBB798F1A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72A95DA-DB28-3208-C413-17DDEBBC2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1670-538C-4E02-A8E5-7DEECD3515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0523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505969-82FB-C1FC-1188-54B5798B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2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41B497-E888-D002-DB80-AA0AC62D4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583" y="457201"/>
            <a:ext cx="7697787" cy="54117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F6B257D-F6DB-178F-BDA5-ECA784A95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332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00F84D-B797-E7FE-29AA-A6A757F3E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64CB-0EB8-4BB1-9C8F-DBAC2F069C91}" type="datetimeFigureOut">
              <a:rPr lang="es-ES" smtClean="0"/>
              <a:t>08/01/2024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61E368-710E-7CE3-718C-E7A585F6D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45F090-275F-9346-5660-6671325CE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1670-538C-4E02-A8E5-7DEECD3515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788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F1BE474-E5B4-5832-36AD-488D3D21C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65" y="365125"/>
            <a:ext cx="119019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B66681-9B34-30C1-209D-E87EA6966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65" y="1825625"/>
            <a:ext cx="119019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DF7BE1-BBCE-BB98-29F4-F0FF8780E9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C64CB-0EB8-4BB1-9C8F-DBAC2F069C91}" type="datetimeFigureOut">
              <a:rPr lang="es-ES" smtClean="0"/>
              <a:t>08/01/2024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1BAB7D-1B74-54A7-A1C0-C3AD85D33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E9B495-5C9A-15DF-78CB-6756829B0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11670-538C-4E02-A8E5-7DEECD3515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304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5" r:id="rId4"/>
    <p:sldLayoutId id="2147483660" r:id="rId5"/>
    <p:sldLayoutId id="2147483662" r:id="rId6"/>
    <p:sldLayoutId id="2147483663" r:id="rId7"/>
    <p:sldLayoutId id="214748366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Calibri" panose="020F050202020403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803F71-9B0A-36FD-5596-C4EFEF1293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D8BEA2-61F0-6CE4-9926-79AA77EFED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670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535A04D-86A3-D233-A7EB-748332E7A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491D817-0191-D156-0FD6-84001AA36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8960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874368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PCDE">
      <a:dk1>
        <a:srgbClr val="002A3B"/>
      </a:dk1>
      <a:lt1>
        <a:sysClr val="window" lastClr="FFFFFF"/>
      </a:lt1>
      <a:dk2>
        <a:srgbClr val="578997"/>
      </a:dk2>
      <a:lt2>
        <a:srgbClr val="E7E6E6"/>
      </a:lt2>
      <a:accent1>
        <a:srgbClr val="592F4D"/>
      </a:accent1>
      <a:accent2>
        <a:srgbClr val="EC9838"/>
      </a:accent2>
      <a:accent3>
        <a:srgbClr val="C4352C"/>
      </a:accent3>
      <a:accent4>
        <a:srgbClr val="578997"/>
      </a:accent4>
      <a:accent5>
        <a:srgbClr val="592F4D"/>
      </a:accent5>
      <a:accent6>
        <a:srgbClr val="002A3B"/>
      </a:accent6>
      <a:hlink>
        <a:srgbClr val="B02B08"/>
      </a:hlink>
      <a:folHlink>
        <a:srgbClr val="F5BE4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Diseño personalizado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Noemí Aguilar</dc:creator>
  <cp:lastModifiedBy>Noemí Aguilar Esteve</cp:lastModifiedBy>
  <cp:revision>3</cp:revision>
  <dcterms:created xsi:type="dcterms:W3CDTF">2023-01-25T06:50:28Z</dcterms:created>
  <dcterms:modified xsi:type="dcterms:W3CDTF">2024-01-08T12:27:32Z</dcterms:modified>
</cp:coreProperties>
</file>