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7" r:id="rId2"/>
  </p:sldIdLst>
  <p:sldSz cx="10288588" cy="1828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F23"/>
    <a:srgbClr val="EEE3C7"/>
    <a:srgbClr val="A6C5A3"/>
    <a:srgbClr val="EC8878"/>
    <a:srgbClr val="1879BD"/>
    <a:srgbClr val="F6BB4A"/>
    <a:srgbClr val="C5A359"/>
    <a:srgbClr val="E6773F"/>
    <a:srgbClr val="25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42" d="100"/>
          <a:sy n="42" d="100"/>
        </p:scale>
        <p:origin x="3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5A92464-628D-5861-9F94-327ED683A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7F10CC-4486-EC6D-76BF-6ED6C3201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756F4-2691-46E8-988D-EDA430115C74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BC9878-F777-E586-9F5F-18144629E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64EC78-85C6-4BEC-7687-CD7945A18D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FBDD5-99F1-4053-B49C-9A9DC2737C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38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4733925" y="2888403"/>
            <a:ext cx="5554663" cy="584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4891924"/>
            <a:ext cx="9697452" cy="13562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6352674"/>
            <a:ext cx="9697452" cy="10323093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882C2B3-07C6-43B9-BF8A-1FF569C48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6295" y="3498182"/>
            <a:ext cx="8349916" cy="7667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Haga clic para agregar los autores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1B8CD02-3EFB-4B67-9B58-D28B0A1B85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759" y="4369468"/>
            <a:ext cx="9698204" cy="41843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Haga clic para introducir el mail de contacto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43E1A-BF29-4B2E-8F2E-863D2FB7A5E0}"/>
              </a:ext>
            </a:extLst>
          </p:cNvPr>
          <p:cNvSpPr txBox="1"/>
          <p:nvPr userDrawn="1"/>
        </p:nvSpPr>
        <p:spPr>
          <a:xfrm>
            <a:off x="288759" y="3437549"/>
            <a:ext cx="167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accent1"/>
                </a:solidFill>
              </a:rPr>
              <a:t>Autores: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054" y="2987162"/>
            <a:ext cx="4553157" cy="39447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4835483" y="2934674"/>
            <a:ext cx="7724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ID:</a:t>
            </a:r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5978769" y="2888403"/>
            <a:ext cx="4309820" cy="584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3602390"/>
            <a:ext cx="9697452" cy="13562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5088560"/>
            <a:ext cx="9697452" cy="11587207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6427855" y="2942370"/>
            <a:ext cx="3700881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Comunicación gráfica</a:t>
            </a:r>
          </a:p>
        </p:txBody>
      </p:sp>
    </p:spTree>
    <p:extLst>
      <p:ext uri="{BB962C8B-B14F-4D97-AF65-F5344CB8AC3E}">
        <p14:creationId xmlns:p14="http://schemas.microsoft.com/office/powerpoint/2010/main" val="343872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6532-909D-41C0-8F75-DADCC062D2B5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03" y="973673"/>
            <a:ext cx="8873907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203" y="4868333"/>
            <a:ext cx="8873907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BD81D-0689-49BA-A663-9515CE5BC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341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6532-909D-41C0-8F75-DADCC062D2B5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8097" y="16950273"/>
            <a:ext cx="3472398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6315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7" r:id="rId3"/>
  </p:sldLayoutIdLst>
  <p:txStyles>
    <p:titleStyle>
      <a:lvl1pPr algn="l" defTabSz="771682" rtl="0" eaLnBrk="1" latinLnBrk="0" hangingPunct="1">
        <a:lnSpc>
          <a:spcPct val="90000"/>
        </a:lnSpc>
        <a:spcBef>
          <a:spcPct val="0"/>
        </a:spcBef>
        <a:buNone/>
        <a:defRPr sz="3713" b="1" kern="1200">
          <a:solidFill>
            <a:srgbClr val="EC8878"/>
          </a:solidFill>
          <a:latin typeface="+mj-lt"/>
          <a:ea typeface="+mj-ea"/>
          <a:cs typeface="+mj-cs"/>
        </a:defRPr>
      </a:lvl1pPr>
    </p:titleStyle>
    <p:bodyStyle>
      <a:lvl1pPr marL="192921" indent="-192921" algn="l" defTabSz="771682" rtl="0" eaLnBrk="1" latinLnBrk="0" hangingPunct="1">
        <a:lnSpc>
          <a:spcPct val="90000"/>
        </a:lnSpc>
        <a:spcBef>
          <a:spcPts val="844"/>
        </a:spcBef>
        <a:buClr>
          <a:srgbClr val="1879BD"/>
        </a:buClr>
        <a:buFont typeface="Arial" panose="020B0604020202020204" pitchFamily="34" charset="0"/>
        <a:buChar char="•"/>
        <a:defRPr sz="2363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78762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2"/>
        </a:buClr>
        <a:buFont typeface="Wingdings" panose="05000000000000000000" pitchFamily="2" charset="2"/>
        <a:buChar char="§"/>
        <a:defRPr sz="2025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964601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3"/>
        </a:buClr>
        <a:buFont typeface="Arial" panose="020B0604020202020204" pitchFamily="34" charset="0"/>
        <a:buChar char="•"/>
        <a:defRPr sz="1688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350443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2"/>
        </a:buClr>
        <a:buFont typeface="Arial" panose="020B0604020202020204" pitchFamily="34" charset="0"/>
        <a:buChar char="•"/>
        <a:defRPr sz="1519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73628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12212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96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806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647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841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68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52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363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920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504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885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726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76E86E29-77F2-4DBC-A546-0AAB4BD1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7F195CD-BACC-459D-94CA-A749173B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57095B58-483A-47AD-9369-207EDC226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3E70748-7385-4FE7-A788-065AB4940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703DD5-7BF4-8B24-0A0E-E0D0C58C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955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Residentes">
      <a:dk1>
        <a:srgbClr val="1879DB"/>
      </a:dk1>
      <a:lt1>
        <a:srgbClr val="FFFFFF"/>
      </a:lt1>
      <a:dk2>
        <a:srgbClr val="EFE3C7"/>
      </a:dk2>
      <a:lt2>
        <a:srgbClr val="F7F6EC"/>
      </a:lt2>
      <a:accent1>
        <a:srgbClr val="EB6559"/>
      </a:accent1>
      <a:accent2>
        <a:srgbClr val="96BF9B"/>
      </a:accent2>
      <a:accent3>
        <a:srgbClr val="8E2F22"/>
      </a:accent3>
      <a:accent4>
        <a:srgbClr val="1779BE"/>
      </a:accent4>
      <a:accent5>
        <a:srgbClr val="70B0F0"/>
      </a:accent5>
      <a:accent6>
        <a:srgbClr val="F3A19B"/>
      </a:accent6>
      <a:hlink>
        <a:srgbClr val="EB6559"/>
      </a:hlink>
      <a:folHlink>
        <a:srgbClr val="96BF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1_Tema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Gislenna Céspedes</cp:lastModifiedBy>
  <cp:revision>29</cp:revision>
  <dcterms:created xsi:type="dcterms:W3CDTF">2021-03-02T07:03:51Z</dcterms:created>
  <dcterms:modified xsi:type="dcterms:W3CDTF">2025-10-14T13:07:23Z</dcterms:modified>
</cp:coreProperties>
</file>