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7" r:id="rId2"/>
  </p:sldIdLst>
  <p:sldSz cx="10288588" cy="1828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4A"/>
    <a:srgbClr val="C5A359"/>
    <a:srgbClr val="E6773F"/>
    <a:srgbClr val="255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36" d="100"/>
          <a:sy n="36" d="100"/>
        </p:scale>
        <p:origin x="24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5A92464-628D-5861-9F94-327ED683A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7F10CC-4486-EC6D-76BF-6ED6C3201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756F4-2691-46E8-988D-EDA430115C74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BC9878-F777-E586-9F5F-18144629E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64EC78-85C6-4BEC-7687-CD7945A18D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FBDD5-99F1-4053-B49C-9A9DC2737C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38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10E3EF-5195-42AF-9525-05E76BB4120B}"/>
              </a:ext>
            </a:extLst>
          </p:cNvPr>
          <p:cNvSpPr/>
          <p:nvPr userDrawn="1"/>
        </p:nvSpPr>
        <p:spPr>
          <a:xfrm>
            <a:off x="4733925" y="2888403"/>
            <a:ext cx="5554663" cy="584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4891924"/>
            <a:ext cx="9697452" cy="13562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6352674"/>
            <a:ext cx="9697452" cy="10323093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78762" indent="-192921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882C2B3-07C6-43B9-BF8A-1FF569C48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6295" y="3498182"/>
            <a:ext cx="8349916" cy="76677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Haga clic para agregar los autores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1B8CD02-3EFB-4B67-9B58-D28B0A1B85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759" y="4369468"/>
            <a:ext cx="9698204" cy="418432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Haga clic para introducir el mail de contacto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543E1A-BF29-4B2E-8F2E-863D2FB7A5E0}"/>
              </a:ext>
            </a:extLst>
          </p:cNvPr>
          <p:cNvSpPr txBox="1"/>
          <p:nvPr userDrawn="1"/>
        </p:nvSpPr>
        <p:spPr>
          <a:xfrm>
            <a:off x="288759" y="3437549"/>
            <a:ext cx="167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accent1"/>
                </a:solidFill>
              </a:rPr>
              <a:t>Autores: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226F498-0427-4DC8-8202-D6B0411BC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3054" y="2987162"/>
            <a:ext cx="4553157" cy="39447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introducir su ID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39E644-E258-4E6E-9174-EDDC2B5A8B9C}"/>
              </a:ext>
            </a:extLst>
          </p:cNvPr>
          <p:cNvSpPr txBox="1"/>
          <p:nvPr userDrawn="1"/>
        </p:nvSpPr>
        <p:spPr>
          <a:xfrm>
            <a:off x="4835483" y="2934674"/>
            <a:ext cx="7724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3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ID:</a:t>
            </a:r>
          </a:p>
        </p:txBody>
      </p:sp>
    </p:spTree>
    <p:extLst>
      <p:ext uri="{BB962C8B-B14F-4D97-AF65-F5344CB8AC3E}">
        <p14:creationId xmlns:p14="http://schemas.microsoft.com/office/powerpoint/2010/main" val="120225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cación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10E3EF-5195-42AF-9525-05E76BB4120B}"/>
              </a:ext>
            </a:extLst>
          </p:cNvPr>
          <p:cNvSpPr/>
          <p:nvPr userDrawn="1"/>
        </p:nvSpPr>
        <p:spPr>
          <a:xfrm>
            <a:off x="2203939" y="2888403"/>
            <a:ext cx="8084650" cy="584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4891924"/>
            <a:ext cx="9697452" cy="13562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6352674"/>
            <a:ext cx="9697452" cy="10323093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78762" indent="-192921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882C2B3-07C6-43B9-BF8A-1FF569C48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6295" y="3498182"/>
            <a:ext cx="8349916" cy="76677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Haga clic para agregar los autores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1B8CD02-3EFB-4B67-9B58-D28B0A1B85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759" y="4369468"/>
            <a:ext cx="9698204" cy="418432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Haga clic para introducir el mail de contacto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543E1A-BF29-4B2E-8F2E-863D2FB7A5E0}"/>
              </a:ext>
            </a:extLst>
          </p:cNvPr>
          <p:cNvSpPr txBox="1"/>
          <p:nvPr userDrawn="1"/>
        </p:nvSpPr>
        <p:spPr>
          <a:xfrm>
            <a:off x="288759" y="3437549"/>
            <a:ext cx="167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accent1"/>
                </a:solidFill>
              </a:rPr>
              <a:t>Autores: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226F498-0427-4DC8-8202-D6B0411BC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3631" y="2987162"/>
            <a:ext cx="4382580" cy="40148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introducir su ID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39E644-E258-4E6E-9174-EDDC2B5A8B9C}"/>
              </a:ext>
            </a:extLst>
          </p:cNvPr>
          <p:cNvSpPr txBox="1"/>
          <p:nvPr userDrawn="1"/>
        </p:nvSpPr>
        <p:spPr>
          <a:xfrm>
            <a:off x="2254443" y="2942370"/>
            <a:ext cx="3700881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3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Comunicación gráfica:</a:t>
            </a:r>
          </a:p>
        </p:txBody>
      </p:sp>
    </p:spTree>
    <p:extLst>
      <p:ext uri="{BB962C8B-B14F-4D97-AF65-F5344CB8AC3E}">
        <p14:creationId xmlns:p14="http://schemas.microsoft.com/office/powerpoint/2010/main" val="343872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6532-909D-41C0-8F75-DADCC062D2B5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3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203" y="973673"/>
            <a:ext cx="8873907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203" y="4868333"/>
            <a:ext cx="8873907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BD81D-0689-49BA-A663-9515CE5BC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7341" y="16950273"/>
            <a:ext cx="2314932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6532-909D-41C0-8F75-DADCC062D2B5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8097" y="16950273"/>
            <a:ext cx="3472398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6315" y="16950273"/>
            <a:ext cx="2314932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6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7" r:id="rId3"/>
  </p:sldLayoutIdLst>
  <p:txStyles>
    <p:titleStyle>
      <a:lvl1pPr algn="l" defTabSz="771682" rtl="0" eaLnBrk="1" latinLnBrk="0" hangingPunct="1">
        <a:lnSpc>
          <a:spcPct val="90000"/>
        </a:lnSpc>
        <a:spcBef>
          <a:spcPct val="0"/>
        </a:spcBef>
        <a:buNone/>
        <a:defRPr sz="371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2921" indent="-192921" algn="l" defTabSz="771682" rtl="0" eaLnBrk="1" latinLnBrk="0" hangingPunct="1">
        <a:lnSpc>
          <a:spcPct val="90000"/>
        </a:lnSpc>
        <a:spcBef>
          <a:spcPts val="844"/>
        </a:spcBef>
        <a:buClr>
          <a:schemeClr val="accent1"/>
        </a:buClr>
        <a:buFont typeface="Arial" panose="020B0604020202020204" pitchFamily="34" charset="0"/>
        <a:buChar char="•"/>
        <a:defRPr sz="2363" kern="1200">
          <a:solidFill>
            <a:schemeClr val="accent2"/>
          </a:solidFill>
          <a:latin typeface="+mn-lt"/>
          <a:ea typeface="+mn-ea"/>
          <a:cs typeface="+mn-cs"/>
        </a:defRPr>
      </a:lvl1pPr>
      <a:lvl2pPr marL="578762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2"/>
        </a:buClr>
        <a:buFont typeface="Wingdings" panose="05000000000000000000" pitchFamily="2" charset="2"/>
        <a:buChar char="§"/>
        <a:defRPr sz="2025" kern="1200">
          <a:solidFill>
            <a:schemeClr val="accent2"/>
          </a:solidFill>
          <a:latin typeface="+mn-lt"/>
          <a:ea typeface="+mn-ea"/>
          <a:cs typeface="+mn-cs"/>
        </a:defRPr>
      </a:lvl2pPr>
      <a:lvl3pPr marL="964601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4"/>
        </a:buClr>
        <a:buFont typeface="Arial" panose="020B0604020202020204" pitchFamily="34" charset="0"/>
        <a:buChar char="•"/>
        <a:defRPr sz="1688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50443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3"/>
        </a:buClr>
        <a:buFont typeface="Arial" panose="020B0604020202020204" pitchFamily="34" charset="0"/>
        <a:buChar char="•"/>
        <a:defRPr sz="1519" kern="1200">
          <a:solidFill>
            <a:schemeClr val="accent2"/>
          </a:solidFill>
          <a:latin typeface="+mn-lt"/>
          <a:ea typeface="+mn-ea"/>
          <a:cs typeface="+mn-cs"/>
        </a:defRPr>
      </a:lvl4pPr>
      <a:lvl5pPr marL="173628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accent2"/>
          </a:solidFill>
          <a:latin typeface="+mn-lt"/>
          <a:ea typeface="+mn-ea"/>
          <a:cs typeface="+mn-cs"/>
        </a:defRPr>
      </a:lvl5pPr>
      <a:lvl6pPr marL="212212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96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806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647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841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682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522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363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9204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5044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885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726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76E86E29-77F2-4DBC-A546-0AAB4BD1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7F195CD-BACC-459D-94CA-A749173BC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57095B58-483A-47AD-9369-207EDC226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3E70748-7385-4FE7-A788-065AB4940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23AE8FB-F201-7289-ED8B-2010A5748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955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Madrid25">
      <a:dk1>
        <a:srgbClr val="F8B68A"/>
      </a:dk1>
      <a:lt1>
        <a:srgbClr val="FFFFFF"/>
      </a:lt1>
      <a:dk2>
        <a:srgbClr val="58809F"/>
      </a:dk2>
      <a:lt2>
        <a:srgbClr val="FEF0E6"/>
      </a:lt2>
      <a:accent1>
        <a:srgbClr val="F8B68A"/>
      </a:accent1>
      <a:accent2>
        <a:srgbClr val="58809F"/>
      </a:accent2>
      <a:accent3>
        <a:srgbClr val="F38031"/>
      </a:accent3>
      <a:accent4>
        <a:srgbClr val="C1D1DD"/>
      </a:accent4>
      <a:accent5>
        <a:srgbClr val="1B2831"/>
      </a:accent5>
      <a:accent6>
        <a:srgbClr val="C0550C"/>
      </a:accent6>
      <a:hlink>
        <a:srgbClr val="58809F"/>
      </a:hlink>
      <a:folHlink>
        <a:srgbClr val="F3803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1_Tema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Noemí Aguilar</dc:creator>
  <cp:lastModifiedBy>Mònica Fustel</cp:lastModifiedBy>
  <cp:revision>25</cp:revision>
  <dcterms:created xsi:type="dcterms:W3CDTF">2021-03-02T07:03:51Z</dcterms:created>
  <dcterms:modified xsi:type="dcterms:W3CDTF">2024-12-02T12:36:13Z</dcterms:modified>
</cp:coreProperties>
</file>