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8588" cy="1828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73F"/>
    <a:srgbClr val="2555A3"/>
    <a:srgbClr val="F6B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42" d="100"/>
          <a:sy n="42" d="100"/>
        </p:scale>
        <p:origin x="3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6D10E3EF-5195-42AF-9525-05E76BB4120B}"/>
              </a:ext>
            </a:extLst>
          </p:cNvPr>
          <p:cNvSpPr/>
          <p:nvPr userDrawn="1"/>
        </p:nvSpPr>
        <p:spPr>
          <a:xfrm>
            <a:off x="4733925" y="2888403"/>
            <a:ext cx="5554663" cy="584051"/>
          </a:xfrm>
          <a:prstGeom prst="rect">
            <a:avLst/>
          </a:prstGeom>
          <a:solidFill>
            <a:srgbClr val="E67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9" y="4891924"/>
            <a:ext cx="9697452" cy="1356234"/>
          </a:xfrm>
        </p:spPr>
        <p:txBody>
          <a:bodyPr/>
          <a:lstStyle>
            <a:lvl1pPr>
              <a:defRPr>
                <a:solidFill>
                  <a:srgbClr val="2555A3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9" y="6352674"/>
            <a:ext cx="9697452" cy="1032309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882C2B3-07C6-43B9-BF8A-1FF569C48D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6295" y="3498182"/>
            <a:ext cx="8349916" cy="76677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s-ES" dirty="0"/>
              <a:t>Haga clic para agregar los autores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1B8CD02-3EFB-4B67-9B58-D28B0A1B8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759" y="4369468"/>
            <a:ext cx="9698204" cy="41843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s-ES" dirty="0"/>
              <a:t>Haga clic para introducir el mail de contacto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543E1A-BF29-4B2E-8F2E-863D2FB7A5E0}"/>
              </a:ext>
            </a:extLst>
          </p:cNvPr>
          <p:cNvSpPr txBox="1"/>
          <p:nvPr userDrawn="1"/>
        </p:nvSpPr>
        <p:spPr>
          <a:xfrm>
            <a:off x="288759" y="3437549"/>
            <a:ext cx="167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>
                <a:solidFill>
                  <a:srgbClr val="2555A3"/>
                </a:solidFill>
              </a:rPr>
              <a:t>Autores:</a:t>
            </a: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3226F498-0427-4DC8-8202-D6B0411BC9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33054" y="2987162"/>
            <a:ext cx="4553157" cy="394472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Haga clic para introducir su ID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D39E644-E258-4E6E-9174-EDDC2B5A8B9C}"/>
              </a:ext>
            </a:extLst>
          </p:cNvPr>
          <p:cNvSpPr txBox="1"/>
          <p:nvPr userDrawn="1"/>
        </p:nvSpPr>
        <p:spPr>
          <a:xfrm>
            <a:off x="4835483" y="2934674"/>
            <a:ext cx="7724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300" b="1" dirty="0">
                <a:solidFill>
                  <a:schemeClr val="bg1"/>
                </a:solidFill>
              </a:rPr>
              <a:t>ID:</a:t>
            </a:r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30/09/2021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DCC732A5-F0B0-4FA6-9C54-43D13696D4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7"/>
            <a:ext cx="10288588" cy="18285405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203" y="973673"/>
            <a:ext cx="8873907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203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BD81D-0689-49BA-A663-9515CE5B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341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6532-909D-41C0-8F75-DADCC062D2B5}" type="datetimeFigureOut">
              <a:rPr lang="es-ES" smtClean="0"/>
              <a:t>30/09/2021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097" y="16950273"/>
            <a:ext cx="347239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6315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l" defTabSz="771682" rtl="0" eaLnBrk="1" latinLnBrk="0" hangingPunct="1">
        <a:lnSpc>
          <a:spcPct val="90000"/>
        </a:lnSpc>
        <a:spcBef>
          <a:spcPct val="0"/>
        </a:spcBef>
        <a:buNone/>
        <a:defRPr sz="3713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2921" indent="-192921" algn="l" defTabSz="771682" rtl="0" eaLnBrk="1" latinLnBrk="0" hangingPunct="1">
        <a:lnSpc>
          <a:spcPct val="90000"/>
        </a:lnSpc>
        <a:spcBef>
          <a:spcPts val="844"/>
        </a:spcBef>
        <a:buClr>
          <a:schemeClr val="accent1"/>
        </a:buClr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762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2"/>
        </a:buClr>
        <a:buFont typeface="Wingdings" panose="05000000000000000000" pitchFamily="2" charset="2"/>
        <a:buChar char="§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601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4"/>
        </a:buClr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443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3"/>
        </a:buClr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28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212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96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806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647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841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68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52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3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920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504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885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726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76E86E29-77F2-4DBC-A546-0AAB4BD1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373ED76D-9A99-44C5-AF17-B0E70233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A7F195CD-BACC-459D-94CA-A749173BC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57095B58-483A-47AD-9369-207EDC226E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3E70748-7385-4FE7-A788-065AB4940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Palma">
      <a:dk1>
        <a:srgbClr val="000000"/>
      </a:dk1>
      <a:lt1>
        <a:sysClr val="window" lastClr="FFFFFF"/>
      </a:lt1>
      <a:dk2>
        <a:srgbClr val="213659"/>
      </a:dk2>
      <a:lt2>
        <a:srgbClr val="F7F5ED"/>
      </a:lt2>
      <a:accent1>
        <a:srgbClr val="407EC1"/>
      </a:accent1>
      <a:accent2>
        <a:srgbClr val="E7783F"/>
      </a:accent2>
      <a:accent3>
        <a:srgbClr val="A5A5A5"/>
      </a:accent3>
      <a:accent4>
        <a:srgbClr val="F9B55B"/>
      </a:accent4>
      <a:accent5>
        <a:srgbClr val="407EC1"/>
      </a:accent5>
      <a:accent6>
        <a:srgbClr val="D1332F"/>
      </a:accent6>
      <a:hlink>
        <a:srgbClr val="213659"/>
      </a:hlink>
      <a:folHlink>
        <a:srgbClr val="E7783F"/>
      </a:folHlink>
    </a:clrScheme>
    <a:fontScheme name="palma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Raleway</vt:lpstr>
      <vt:lpstr>Raleway SemiBold</vt:lpstr>
      <vt:lpstr>Wingdings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Noemí Aguilar</cp:lastModifiedBy>
  <cp:revision>9</cp:revision>
  <dcterms:created xsi:type="dcterms:W3CDTF">2021-03-02T07:03:51Z</dcterms:created>
  <dcterms:modified xsi:type="dcterms:W3CDTF">2021-09-30T11:09:46Z</dcterms:modified>
</cp:coreProperties>
</file>